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1609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Workers Compensation Insurance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FFFFDC"/>
                </a:solidFill>
              </a:defRPr>
            </a:pPr>
            <a:r>
              <a:t>A Complete Guide for Employers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594360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t>Presented by Mocombe Financial Services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Fraud Prevention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Employee fraud: Faking or exaggerating injuries for benefits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Employer fraud: Misclassifying employees or underreporting payroll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Most states have fraud investigation units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Video surveillance and background checks are common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Penalties include fines, prison time, and restitution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State vs. Federal Workers Comp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Most states have their own workers compensation laws and systems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Federal programs cover specific groups (Longshore Act, FECA for federal employees)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Texas is the only state where workers comp is not mandatory for private employers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Washington, Ohio, and Wyoming have exclusive state funds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Other states allow private insurance or competitive state funds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Managing Premium Costs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Improve e-mod through safety programs and prompt claim management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Consider higher deductibles to lower premium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Pay-as-you-go premium payment options reduce upfront costs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Group rating programs for small businesses with good experience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Work with an independent agent to shop multiple carriers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Independent Contractor vs. Employee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Misclassification is a major compliance risk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ABC test: Many states use this three-factor test for independent contractor status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Penalties for misclassification can be severe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If you use independent contractors, verify their own workers comp coverage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Carriers can audit payroll records to verify classifications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Pay-as-You-Go Workers Comp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Premiums are based on actual payroll, not estimated annual payroll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Integrated with payroll systems for automatic reporting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Eliminates large upfront premium payments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Reduces audit surprises at year-end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Available from most major carriers and pay-as-you-go providers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Workers Comp Audits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Annual audits verify payroll, classifications, and premium accuracy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Provide accurate payroll records by classification code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Certificates of insurance for subcontractors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Audit adjustments can result in additional premium or refund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Keep detailed records throughout the policy period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What to Do When an Injury Occurs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Ensure the employee receives immediate medical attention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Complete the first report of injury form promptly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Document the incident in detail (witnesses, photos, location)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Notify your insurance carrier within required timeframe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Maintain communication with the injured employee and medical provider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Workers Comp and Return-to-Work Strategies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Light duty programs reduce lost-time claim costs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Communication with treating physician about available modified duty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Gradual increase in responsibilities as employee recovers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Accommodation assessments for permanent restrictions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Transitional work typically limited to 90 days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Common Mistakes Employers Make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Misclassifying employees to save on premiums (fraud)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Not reporting claims promptly (missing deadlines)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Not implementing safety programs (higher e-mod)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Ignoring return-to-work programs (higher costs)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Not reviewing classification codes for accuracy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Why Work With Mocombe Financial?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Access to multiple workers comp carriers and competitive state funds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Expert classification guidance to ensure accurate payroll reporting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Claims advocacy to protect your e-mod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Free safety program resources and loss control guidance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Annual policy reviews to benchmark rates and optimize coverage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What Is Workers Compensation?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State-mandated insurance that provides medical care and wage replacement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For employees who are injured or become ill due to their job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No-fault system — employees receive benefits regardless of fault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 exchange, employees generally cannot sue their employer for workplace injuries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1609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Ready to Get Started?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7432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ts val="3200"/>
              </a:lnSpc>
              <a:defRPr sz="2000">
                <a:solidFill>
                  <a:srgbClr val="FFFFDC"/>
                </a:solidFill>
              </a:defRPr>
            </a:pPr>
            <a:r>
              <a:t>Call us at (888) 814-6346</a:t>
            </a:r>
            <a:br/>
            <a:r>
              <a:t>Email: Info@M-Fin.com</a:t>
            </a:r>
            <a:br/>
            <a:br/>
            <a:r>
              <a:t>Mocombe Financial Services</a:t>
            </a:r>
            <a:br/>
            <a:r>
              <a:t>Independent insurance brokerage since 2001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Who Needs Workers Comp?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Required in most states for any business with employees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Sole proprietors may be exempt but can opt in for coverage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Independent contractors are typically not covered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Requirements vary by state — some require 1 employee, others 3+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Penalties for non-compliance include fines, stop-work orders, and criminal charges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What Workers Comp Covers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Medical treatment: All reasonable and necessary medical care for the injury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Temporary total disability: Wage replacement while unable to work (typically 2/3 of wages)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Permanent partial disability: Compensation for permanent impairment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Permanent total disability: Lifetime benefits for catastrophic injuries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Vocational rehabilitation: Retraining for alternative employment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Death benefits: Funeral expenses and support for dependents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How Premiums Are Calculated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Classification code: Each job type has a risk classification code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Payroll: Premium based on $100 of payroll per classification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Experience modification rate (e-mod): Based on claims history vs. industry average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E-mod of 1.0 = average; below 1.0 = better than average (discount)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Loss history: More claims = higher future premiums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Experience Modification Rating (E-Mod)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E-mod compares your claims experience to industry peers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Three-year rolling average of claims data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E-mod of 0.85 means 15% discount on premiums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E-mod of 1.15 means 15% surcharge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Effective safety programs can significantly improve your e-mod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Claim Reporting Procedures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Report injuries immediately — most states have deadlines (24-72 hours)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Provide employee with claim forms and medical provider information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Carrier investigates and determines claim validity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Medical only claims vs. lost time claims have different impact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Early return-to-work reduces claim costs significantly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Return-to-Work Programs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Modified duty: Light-duty or restricted tasks for recovering employees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Transitional work: Gradually increasing responsibilities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Benefit: Reduces lost-time claim duration and total claim cost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Benefit: Maintains employee engagement and productivity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Effective RTW programs can reduce claim costs by 25-40%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Safety Programs and Loss Control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Safety training: Regular workplace safety education for all employees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Job safety analysis: Identify hazards in each job function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PPE programs: Provide and enforce proper protective equipment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Safety committees: Employee-led safety oversight teams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Insurance carriers offer loss control services at no additional cost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