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Professional Liability &amp; E&amp;O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FFFFDC"/>
                </a:solidFill>
              </a:defRPr>
            </a:pPr>
            <a:r>
              <a:t>A Complete Guide for Service-Based Businesses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Presented by Mocombe Financial Services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Defense Costs: Inside vs. Outside Limits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Inside limits: Legal defense costs reduce the coverage limit available for settlement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Outside limits: Defense costs are paid in addition to the coverage limit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Outside limits is preferred: Full limit available for settlement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Regulatory defense coverage provides separate limits for investigations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Read policy definitions carefully — this distinction is critical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Common Exclusions in Professional Liability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Intentional wrongdoing, fraud, or criminal acts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Bodily injury and property damage (covered by general liability)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Contractual liability assumed outside of professional services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Prior known claims or circumstances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Specific professional services not listed in the policy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Cyber Liability Common Exclusions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Bodily injury and property damage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Acts of war and terrorism (contested in current environment)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Infrastructure failure and utility outages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Prior known breaches or vulnerabilities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Contractual penalties and liquidated damages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D&amp;O Common Exclusions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Fraud, dishonesty, and intentional illegal acts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Personal profit or unauthorized compensation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Claims brought by one insured against another (insured vs. insured)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Pollution liability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ERISA violations (separate fiduciary liability policy available)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Who Needs Each Type of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E&amp;O: Any business that provides advice or services to clients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Cyber: Any business with digital data, email, or online transactions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D&amp;O: Any company with a board of directors or outside investors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EPLI: Any business with employees (increasingly important)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Medical malpractice: All licensed healthcare providers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Policy Limits and Deductibles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 E&amp;O limits: $500K-$5M per claim / $1M-$5M annual aggregate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Cyber limits: $500K-$10M (ransomware demands are escalating)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D&amp;O limits: $1M-$10M+ depending on company size and industry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Self-insured retention: $10K-$100K for larger policies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Higher limits recommended for businesses with larger contracts or exposure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Loss Control and Risk Management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Document all client communications and scope of work agreements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Use written engagement letters with clear scope and limitations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Implement data security protocols: encryption, 2FA, access controls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Regular employee training on employment practices and cybersecurity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Incident response plan for data breaches and professional errors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Regulatory Environment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Privacy regulations: GDPR, CCPA/CPRA, state privacy laws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Industry regulations: SEC, FINRA, HIPAA, state insurance departments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AI and technology regulations are emerging rapidly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Climate-related disclosure requirements for public companies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Regulatory defense coverage increasingly important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How Premiums Are Determined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Industry and profession (higher risk = higher premium)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Revenue, payroll, and number of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Claims history (loss runs from previous carrier)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Coverage limits and deductible selected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Years in business and risk management practices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Work With Mocombe Financial?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Access to multiple E&amp;O, cyber, D&amp;O, and EPLI carriers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 help you understand which coverages your business actually needs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Expert guidance on claims-made vs. occurrence and tail coverage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Claims advocacy and broker support throughout the process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policy reviews to keep pace with evolving risks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What Is Professional Liability Insurance?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Professional liability insurance protects against claims of negligence or errors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Also called Errors &amp; Omissions (E&amp;O) insurance in certain industries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legal defense costs, settlements, and judgments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Essential for any business that provides professional advice or services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Ready to Get Started?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ts val="3200"/>
              </a:lnSpc>
              <a:defRPr sz="2000">
                <a:solidFill>
                  <a:srgbClr val="FFFFDC"/>
                </a:solidFill>
              </a:defRPr>
            </a:pPr>
            <a:r>
              <a:t>Call us at (888) 814-6346</a:t>
            </a:r>
            <a:br/>
            <a:r>
              <a:t>Email: Info@M-Fin.com</a:t>
            </a:r>
            <a:br/>
            <a:br/>
            <a:r>
              <a:t>Mocombe Financial Services</a:t>
            </a:r>
            <a:br/>
            <a:r>
              <a:t>Independent insurance brokerage since 2001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Errors &amp; Omissions (E&amp;O)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Protects professionals from claims of inadequate work or negligent acts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Common for: Real estate agents, insurance agents, consultants, accountants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failure to perform professional duties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mistakes, oversights, or omissions in service delivery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Typically claims-made coverage with defense costs inside or outside limits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Cyber Liability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data breaches, cyber attacks, and privacy law violations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First-party costs: Notification, credit monitoring, forensic investigation, ransom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Third-party costs: Lawsuits from affected customers, regulatory fines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Social engineering fraud, fund transfer fraud, and business email compromise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Essential for any business that stores customer data or processes payments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Directors &amp; Officers (D&amp;O)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Protects directors and officers from personal liability for business decisions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claims of mismanagement, breach of fiduciary duty, or regulatory violations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Three-part coverage: Side A (individual), Side B (corporate reimbursement), Side C (entity)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Essential for any company with a board of directors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Investors and partners often require D&amp;O coverage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Employment Practices Liability (EPLI)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claims from employees: discrimination, harassment, wrongful termination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Growing area of claims — EEOC charges have increased significantly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legal defense and settlements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Excludes intentional violations of law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Recommended for any business with employees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Medical Malpractice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For healthcare providers: doctors, nurses, dentists, therapists, clinics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claims of medical negligence, misdiagnosis, or treatment errors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Occurrence or claims-made forms available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Most states require minimum coverage limits for licensed providers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Tail coverage essential when retiring or switching carriers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Technology E&amp;O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For tech companies: software developers, IT consultants, managed service providers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failure of technology products or services to perform as promised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Intellectual property infringement (with exclusions)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Network security and privacy liability often bundled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Growing area as technology becomes more embedded in business operations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Claims-Made vs. Occurrence — Critical Distinction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Professional liability is almost always written on claims-made form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Coverage is triggered when a claim is filed, not when the incident occurred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Prior acts coverage: Covers incidents before the policy started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Tail coverage: Extends reporting period after policy ends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Important: When switching carriers, purchase tail coverage from old carrier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