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Group Life Insurance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FFFFDC"/>
                </a:solidFill>
              </a:defRPr>
            </a:pPr>
            <a:r>
              <a:t>A Complete Guide for Employers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94360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t>Presented by Mocombe Financial Services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Tax Implications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First $50,000 of employer-paid group term life is tax-free to employees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Coverage over $50,000 is taxable as imputed income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Death benefits are generally income tax-free to beneficiaries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Key person insurance premiums are not tax-deductible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Consult a tax professional for specific situations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Dependent Life Insurance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Coverage for employee's spouse and children at low cost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Typically $5,000-$25,000 for spouse, $5,000-$10,000 per child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Often offered as a voluntary benefit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Guaranteed issue for dependents up to certain amounts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funeral expenses and provides financial breathing room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Underwriting and Eligibility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Group life typically requires 75% participation by eligible employees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Guaranteed issue amounts vary by carrier and group size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Medical questionnaires required for amounts above guaranteed issue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Active work requirement: Employee must be working to be eligible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Waiting periods of 30-90 days are common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Cost and Budgeting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Basic group term life costs $0.05-$0.15 per $1,000 of coverage monthly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Supplemental life rates are age-banded and increase with 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Employer can cap contribution at a set amount (e.g., $50,000)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Total cost is typically 1-3% of overall benefits budget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Common Mistakes Employers Make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Not offering portability or not communicating it during offboarding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Setting guaranteed issue amounts too low for key employees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Ignoring dependent coverage options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Not reviewing beneficiary designations regularly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Failing to coordinate group life with other benefits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Why Work With Mocombe Financial?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Access to multiple group life carriers with flexible plan designs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Expert guidance on key person, buy-sell, and executive plans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We benchmark your rates against the market at every renewal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Dedicated support for claims, enrollment, and employee questions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Independent advice — we represent you, not any single carrier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Ready to Get Started?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ts val="3200"/>
              </a:lnSpc>
              <a:defRPr sz="2000">
                <a:solidFill>
                  <a:srgbClr val="FFFFDC"/>
                </a:solidFill>
              </a:defRPr>
            </a:pPr>
            <a:r>
              <a:t>Call us at (888) 814-6346</a:t>
            </a:r>
            <a:br/>
            <a:r>
              <a:t>Email: Info@M-Fin.com</a:t>
            </a:r>
            <a:br/>
            <a:br/>
            <a:r>
              <a:t>Mocombe Financial Services</a:t>
            </a:r>
            <a:br/>
            <a:r>
              <a:t>Independent insurance brokerage since 2001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What Is Group Life Insurance?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Group life insurance provides life insurance coverage to a group of employees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Typically offered as a term life policy with coverage based on salary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Employer pays all or part of the premium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Simplified underwriting — often guaranteed issue up to certain amounts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Basic vs. Supplemental Group Life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Basic Group Life: Employer-paid, typically 1x annual salary, up to $50,000 tax-free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Supplemental Group Life: Employee-paid through payroll deduction, additional coverage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Portability options allow employees to keep coverage after leaving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Accelerated death benefits may be included for terminal illness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Key Person Life Insurance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Protects the business from financial loss if a key employee dies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Business is the owner, payer, and beneficiary of the policy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Proceeds are tax-free and used to cover lost revenue, recruiting, or debt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Essential for companies where revenue depends on specific individuals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Premium is not tax-deductible, but death benefits are received tax-free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Buy-Sell Funding with Life Insurance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Funds a buy-sell agreement between business partners or shareholders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Ensuring surviving owners have funds to buy out a deceased owner's share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Cross-purchase plan: Each partner owns a policy on the other partners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Entity-purchase plan: The business owns policies on each owner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Provides liquidity exactly when it's needed most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Executive Supplemental Plans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Non-qualified deferred compensation funded with permanent life insurance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Provides additional retirement income for key executives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Can include executive bonus plans (Section 162 plans)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Split-dollar arrangements share premiums and benefits between employer and executive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Helps attract and retain C-suite talent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How Group Term Life Works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Coverage is in force while employed (and while premiums are paid)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Most plans offer guaranteed issue up to a certain amount (e.g., $100,000)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Evidence of insurability required for amounts above the guaranteed issue limit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Coverage ends when employment ends (unless ported or converted)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Rates are based on the group's demographics, not individual health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Portability and Conversion Rights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Portability: Former employee can continue coverage at group rates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Conversion: Former employee can convert to an individual policy at standard rates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ERISA requires conversion options for group life plans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Portability periods typically last 12-18 months after separation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Important to communicate these options during offboarding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Living Benefits Riders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Accelerated death benefit: Access a portion of the death benefit if terminally ill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Critical illness rider: Lump sum payment upon diagnosis of covered condition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Chronic illness rider: Monthly benefit if unable to perform daily activities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These riders add significant value at minimal or no additional cost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