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Group Health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Employers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COBRA Continuation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COBRA allows employees to continue group health coverage after leaving a job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can last up to 18 months (sometimes longer for special circumstances)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 pays the full premium plus a 2% administrative fee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Applies to employers with 20+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Employers must provide COBRA notices within specific timelines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Health Savings Accounts (HSAs)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Available only with HDHP-compatible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Pre-tax contributions reduce taxable income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Funds roll over year to year and earn interest tax-free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Withdrawals for qualified medical expenses are tax-free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2025 contribution limits: $4,300 individual, $8,600 family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Employer Contribution Strategies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Base-only: Employer covers employee-only premium; employee pays for dependents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Full coverage: Employer covers employee and dependent premiums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Tiered contributions: Different amounts for employee-only vs. family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Health reimbursement arrangements (HRAs) to reimburse employee medical costs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Wellness Programs and Incentives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Many carriers offer premium discounts for wellness program participation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Programs include health risk assessments, biometric screenings, and gym memberships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Wellness programs can reduce claims costs by 20-30%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 engagement improves with meaningful wellness incentives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Open Enrollment and Special Enrollment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Open Enrollment: Set period each year when employees can enroll or change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Special Enrollment: Triggered by qualifying life events (marriage, birth, loss of coverage)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Employers must provide Summary of Benefits and Coverage (SBC) documents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Communicate deadlines clearly to ensure maximum participation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Small Business Health Options Program (SHOP)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SHOP Marketplace is for businesses with 1-50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Offers access to multiple carriers and plan options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May qualify for the Small Business Health Care Tax Credit (up to 50% of premiums)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Simplified administration through a single enrollment platform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ERISA Compliance for Group Health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ERISA sets minimum standards for most voluntarily established retirement and health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Requires a written plan document and summary plan description (SPD)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reporting (Form 5500) is required for plans with 100+ participants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Fiduciary responsibilities apply to plan administrators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State-Specific Requirements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Some states have additional mandates beyond federal requirements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State continuation laws (mini-COBRA) may apply to smaller employers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Telehealth coverage requirements vary by state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Mandated benefits (e.g., infertility treatment, autism therapy) differ by state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Choosing the Right Carrier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Consider network size, provider reputation, and financial strength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Compare premium rates, deductibles, and out-of-pocket maximums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Check drug formularies if employees use specific medications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Review customer service ratings and claims processing speed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Work with an independent broker to compare options across multiple carriers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Employee Communication Strategies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Explain benefits in plain language, not insurance jargon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Provide side-by-side plan comparison tools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Hold group enrollment meetings and offer one-on-one sessions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Use decision-support tools to help employees choose the right plan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Send regular reminders during open enrollment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Group Health Insurance?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health insurance provides medical coverage to employees of a business or organization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Employers typically share the cost of premiums with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Plans cover doctor visits, hospital stays, prescriptions, and preventive care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plans often have lower premiums than individual plans due to risk pooling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Common Pitfalls to Avoid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Choosing a plan based solely on premium without considering total cost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verifying provider networks before enrollment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Failing to communicate changes in coverage or costs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Missing compliance deadlines for ACA reporting and notices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reviewing plan performance and employee satisfaction annually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represent 142+ carriers to find the best group health options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Licensed in 22+ states with 24+ years of experience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handle the entire process — from plan selection to ongoing support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Free annual plan reviews to ensure your coverage stays competitive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Dedicated account management for claims and employee questions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Employers Offer Health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Attract and retain top talent in a competitive job market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Tax advantages — employer premiums are tax-deductible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plans offer better rates than individual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 health and productivity are directly linked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Compliance with the Affordable Care Act employer mandate (50+ FTE)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Types of Group Health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HMO (Health Maintenance Organization) — Lower costs, network-based, requires referrals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PPO (Preferred Provider Organization) — More flexibility, out-of-network coverage, higher premiums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HDHP (High Deductible Health Plan) — Lower premiums paired with an HSA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EPO (Exclusive Provider Organization) — In-network coverage only, no referrals needed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POS (Point of Service) — Hybrid of HMO and PPO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Fully Insured vs. Self-Funded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Fully Insured: Employer pays a fixed premium to an insurance carrier; carrier assumes risk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Self-Funded: Employer pays claims directly; typically for companies with 100+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Level-Funded: Hybrid model with fixed monthly payments and potential refunds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Most small to mid-size businesses choose fully insured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Self-funding offers more control but carries more financial risk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Understanding Premiums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Premium is the monthly cost for coverage, typically split between employer and employee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Employers often pay 50-80% of the premium for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Dependent coverage is usually paid partially or fully by the employee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Premiums vary by plan type, carrier, location, and employee demographics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Deductibles, Copays, and Out-of-Pocket Maximums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Deductible: Amount you pay before insurance starts sharing costs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Copay: Fixed fee for specific services (e.g., $30 for a doctor visit)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Coinsurance: Percentage you pay after deductible (e.g., 20%)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Out-of-Pocket Maximum: The most you pay in a year; after that, insurance pays 100%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ACA Essential Health Benefits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All ACA-compliant plans cover 10 essential health benefits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Includes emergency services, hospitalization, maternity care, and mental health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Prescription drugs, lab services, and pediatric care are covered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Preventive care is covered at 100% with no deductible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 annual or lifetime dollar limits on essential benefits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Network Types Explained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In-Network: Providers contracted with your insurance at negotiated rates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Out-of-Network: Providers not contracted; costs are higher or not covered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HMO plans generally have no out-of-network coverage (except emergencies)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PPO plans offer partial out-of-network coverage at a higher cost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