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1609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Group Disability Insurance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FFFFDC"/>
                </a:solidFill>
              </a:defRPr>
            </a:pPr>
            <a:r>
              <a:t>A Complete Guide for Employers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594360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t>Presented by Mocombe Financial Services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Voluntary vs. Employer-Paid Disability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Employer-paid: Premium is tax-deductible, but benefits are taxable to employees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Voluntary (employee-paid): Premiums are after-tax, but benefits are tax-free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After-tax benefits are significantly more valuable to employees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Many employers offer voluntary LTD as a low-cost benefit option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Return-to-Work Programs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Gradual return-to-work with reduced hours while receiving partial benefits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Rehabilitation and vocational training support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Workplace accommodation assessments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Effective programs reduce claim durations by 20-30%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Positions disability as temporary with a path back to full employment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Why Disability Insurance Matters for Your Business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Protects your investment in employee training and development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Reduces turnover when employees feel supported during illness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Boosts productivity by reducing financial stress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Attracts talent who value income protection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Demonstrates that you care about employee well-being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Cost and Budgeting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STD: 0.25-0.75% of payroll annually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LTD: 0.5-1.5% of payroll annually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Combined STD + LTD: 0.75-2.25% of payroll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Cost varies by industry, occupation mix, age demographics, and plan design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Common Exclusions and Limitations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Pre-existing condition limitations (typically 12-month lookback)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Mental/nervous disorder limits (often 24 months)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Self-inflicted injuries, war, or acts of terrorism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Intoxication or substance abuse exclusions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Cosmetic surgery, elective procedures, and normal pregnancy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Why Work With Mocombe Financial?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We shop multiple carriers to find the best disability plan for your industry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Custom plan design — STD, LTD, or both — tailored to your needs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Expert guidance on state integration and tax implications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Ongoing claims support for your employees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Annual benchmarking to ensure competitive rates and features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1609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Ready to Get Started?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7432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ts val="3200"/>
              </a:lnSpc>
              <a:defRPr sz="2000">
                <a:solidFill>
                  <a:srgbClr val="FFFFDC"/>
                </a:solidFill>
              </a:defRPr>
            </a:pPr>
            <a:r>
              <a:t>Call us at (888) 814-6346</a:t>
            </a:r>
            <a:br/>
            <a:r>
              <a:t>Email: Info@M-Fin.com</a:t>
            </a:r>
            <a:br/>
            <a:br/>
            <a:r>
              <a:t>Mocombe Financial Services</a:t>
            </a:r>
            <a:br/>
            <a:r>
              <a:t>Independent insurance brokerage since 2001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What Is Group Disability Insurance?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Group disability insurance replaces a portion of an employee's income if they cannot work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Due to illness or injury — both on and off the job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One in four workers will experience a disability before retirement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Disability is a leading cause of mortgage defaults and personal bankruptcies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Short-Term Disability (STD)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Replaces 50-70% of weekly earnings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Benefit period: Typically 9-26 weeks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Elimination period: 0-14 days (benefits start quickly)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maternity leave, recovery from surgery, short-term illness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Often employer-paid as a core benefit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Long-Term Disability (LTD)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Replaces 50-67% of monthly earnings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Benefit period: 2 years, 5 years, or to age 65-67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Elimination period: 90-180 days after STD ends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serious injuries, chronic conditions, and long-term illness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Social Security Disability Insurance (SSDI) integration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STD vs. LTD — Key Differences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STD: Shorter elimination period, shorter benefit period, higher replacement percentage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LTD: Longer elimination period, longer benefit period, lower percentage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Many employers offer both as a seamless income protection package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STD bridges the gap until LTD kicks in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Key Policy Features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Definition of disability: Own occupation vs. any occupation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Own occupation: Cannot perform your specific job duties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Any occupation: Cannot perform any job for which you are reasonably qualified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Partial/residual disability: Benefit for reduced hours or income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Cost of living adjustment (COLA): Benefit increases with inflation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Elimination Periods Explained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STD: 0-14 day elimination period — benefits start quickly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LTD: 90-180 day elimination period — longer wait, lower premium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Choose longer elimination periods to reduce premium costs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Emergency savings can bridge the gap during elimination periods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Non-Occupational vs. Occupational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Non-occupational: Covers disabilities from non-work-related causes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Occupational: Covers work-related injuries (usually covered by workers comp)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Group disability is typically non-occupational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Coordination with state disability programs (CA, NY, NJ, HI, RI)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State Disability Insurance (SDI) Integration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Five states require state disability: CA, NY, NJ, HI, RI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Group disability plans typically offset or integrate with state benefits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Employers in these states can coordinate to avoid over-insurance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Understanding integration helps avoid surprises for employees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