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1609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0"/>
            <a:ext cx="73152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Group Dental &amp; Vision Insurance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4747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FFFFDC"/>
                </a:solidFill>
              </a:defRPr>
            </a:pPr>
            <a:r>
              <a:t>A Complete Guide for Employers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594360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FFFFFF"/>
                </a:solidFill>
              </a:defRPr>
            </a:pPr>
            <a:r>
              <a:t>Presented by Mocombe Financial Services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Network Considerations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Dental PPO networks are typically larger than DHMO networks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Vision networks (e.g., VSP, EyeMed) have nationwide provider access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Check that employee's current dentists and optometrists are in-network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Out-of-network costs more or requires claim submission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Orthodontia Coverage Details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Typically covers children up to age 19 (some plans include adults)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Lifetime maximum: $1,000-$2,500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50% copay after deductible is common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Braces, clear aligners (Invisalign), and retainers are typically covered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Waiting periods of 6-12 months often apply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Discount Dental Plans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Not insurance — a membership that gives 10-60% off services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No waiting periods, no annual maximums, no claim forms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Annual fee instead of monthly premiums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Good option for groups that want immediate access with no underwriting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Vision Plan Enhancements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Premium lens options at discounted rates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Blue light filtering and computer glare coatings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Progressive and bifocal lens upgrades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Second pair discounts and safety eyewear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Combining Dental &amp; Vision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Many carriers offer bundled packages at a lower combined cost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Single enrollment process for both benefits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Simplified administration and billing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Perceived as a more complete benefits package by employees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Enrollment and Administration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Annual open enrollment aligned with medical plan enrollment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Electronic enrollment through carrier portals or benefits administration systems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Payroll deduction setup for voluntary plans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Ongoing member support for claims and questions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Compliance and Legal Considerations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Dental and vision plans are generally exempt from ACA requirements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Not subject to essential health benefit rules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Can be offered as excepted benefits separate from medical plans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Still subject to HIPAA privacy rules if self-funded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Why Work With Mocombe Financial?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Access to top dental and vision carriers nationwide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We help you choose between employer-paid, voluntary, or bundled options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Free plan comparisons to find the best value for your budget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Ongoing support for enrollment, claims, and employee questions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Independent advice — we're not tied to any single carrier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1609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3716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t>Ready to Get Started?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743200"/>
            <a:ext cx="7315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lnSpc>
                <a:spcPts val="3200"/>
              </a:lnSpc>
              <a:defRPr sz="2000">
                <a:solidFill>
                  <a:srgbClr val="FFFFDC"/>
                </a:solidFill>
              </a:defRPr>
            </a:pPr>
            <a:r>
              <a:t>Call us at (888) 814-6346</a:t>
            </a:r>
            <a:br/>
            <a:r>
              <a:t>Email: Info@M-Fin.com</a:t>
            </a:r>
            <a:br/>
            <a:br/>
            <a:r>
              <a:t>Mocombe Financial Services</a:t>
            </a:r>
            <a:br/>
            <a:r>
              <a:t>Independent insurance brokerage since 2001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What Is Group Dental Insurance?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Group dental insurance covers routine and major dental care for employees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Plans include preventive, basic, and major services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Dental health is linked to overall health — heart disease, diabetes, pregnancy outcomes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Employer-sponsored dental is one of the most requested employee benefits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Types of Dental Plans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DPPO (Dental PPO): Choose any dentist, lower costs in-network, no referrals needed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DHMO (Dental HMO): Low or no deductibles, must use network dentists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Dental Indemnity: Pay upfront and submit claims for reimbursement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Voluntary dental: Employee-paid through payroll deduction at group rates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What Dental Plans Cover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Preventive care (100% covered): Exams, cleanings, x-rays, sealants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Basic services (70-80%): Fillings, extractions, root canals, periodontal treatment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Major services (50%): Crowns, bridges, dentures, implants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Orthodontia (separate lifetime max): Braces, Invisalign for children and adults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Understanding Dental Plan Terms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Annual maximum: $1,000-$2,500 per year — the most the plan will pay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Deductible: $25-$100 per person before coverage kicks in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Waiting periods: 6-12 months for basic and major services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Missing tooth clause: Teeth missing before enrollment are not covered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Frequency limits: Cleanings every 6 months, x-rays every 12-36 months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Group Vision Insurance Overview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Vision insurance covers routine eye care: exams, glasses, contact lenses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Different from medical insurance — eye diseases are covered by health plans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Affordable benefit that employees value highly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Often bundled with dental at a discount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How Vision Plans Work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Annual exam: Covered in full or with a small copay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Frame allowance: $100-$200 every 12-24 months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Contact lens allowance: Similar to frames, or an allowance for contacts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Lens options: Scratch-resistant coating, anti-glare, progressive lenses at discounts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LASIK discount: 10-30% off at participating providers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Why Offer Dental &amp; Vision Benefits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Low-cost, high-perceived-value benefits for employees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Dental and vision are the most frequently used health benefits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Helps attract and retain employees, especially families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Can be offered as voluntary benefits at no cost to the employer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Bundled dental + vision plans save 10-15% vs. buying separately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Voluntary vs. Employer-Paid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Employer-paid: Company covers all or part of the premium as a fully funded benefit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Voluntary: Employees pay 100% through payroll deduction at group rates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Voluntary plans require no employer contribution but offer the same group rates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Many employers offer voluntary dental/vision as a no-cost benefit addition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