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16099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828800"/>
            <a:ext cx="73152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600" b="1">
                <a:solidFill>
                  <a:srgbClr val="FFFFFF"/>
                </a:solidFill>
              </a:defRPr>
            </a:pPr>
            <a:r>
              <a:t>Commercial Property Insurance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34747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800">
                <a:solidFill>
                  <a:srgbClr val="FFFFDC"/>
                </a:solidFill>
              </a:defRPr>
            </a:pPr>
            <a:r>
              <a:t>A Complete Guide for Businesses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5943600"/>
            <a:ext cx="73152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FFFFFF"/>
                </a:solidFill>
              </a:defRPr>
            </a:pPr>
            <a:r>
              <a:t>Presented by Mocombe Financial Services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Causes of Loss Forms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Basic form: Fire, lightning, wind, hail, explosion, riot, aircraft, vehicles, smoke, vandalism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Broad form: Basic perils plus falling objects, water damage, weight of snow/ice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Special form: All-risk (covers all perils except those specifically excluded)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Most businesses should choose special form (all-risk) coverage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Earthquake and flood are typically excluded and need separate coverage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Ordinance or Law Coverage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Covers the cost to comply with current building codes when rebuilding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Three parts: Loss to undamaged portion, demolition cost, increased construction cost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Older buildings are most at risk — building codes change significantly over time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Not covered under standard property insurance without this endorsement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Highly recommended for any business in an older building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Spoilage Coverage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Covers loss of perishable goods due to power outage or equipment breakdown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Includes food, pharmaceuticals, chemicals, and biological materials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Refrigeration breakdown is a common cause of spoilage claims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Also covers business interruption from the spoilage event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Essential for restaurants, grocery stores, labs, and pharmacies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Deductibles and Policy Limits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Standard deductible: $500-$5,000 for small businesses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Wind/hail deductible: Often 1-2% of building value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Earthquake deductible: Typically 5-10% of building value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Policy limit should equal full replacement cost of building + contents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Generally recommend higher deductibles for lower premiums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Natural Disaster Considerations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Wind and hail: Covered in standard property — higher deductibles in coastal areas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Earthquake: Separate coverage needed — available from most carriers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Flood: Separate policy through NFIP or private flood insurers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Wildfire: Higher risk in certain areas — mitigation measures reduce premium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Sewer backup: Available as an endorsement to most property policies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Property Valuation Methods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Replacement cost: Most common and recommended for buildings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Actual cash value: Lower premium but less coverage at claim time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Agreed value: Carrier agrees to a specific value upfront (no coinsurance)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Functional replacement cost: For unique or functionally obsolete buildings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Market value: Not recommended — doesn't reflect rebuilding costs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Risk Improvement and Loss Prevention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Fire: Sprinkler systems, fire alarms, extinguishers, separation from hazards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Theft: Security systems, lighting, inventory controls, access restrictions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Weather: Storm shutters, roof inspections, sump pumps, backup generators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Preventive maintenance: Regular equipment inspections and service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Carriers often provide premium credits for risk improvements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Business Owner's Policy (BOP)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Bundles property insurance with general liability at a discount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Typically includes business interruption coverage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Simplified coverage for small to mid-size businesses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Exclusions: Professional liability, auto, workers comp, cyber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BOPs are typically 10-20% cheaper than buying policies separately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Claims Process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Document damage with photos and video before cleanup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Mitigate further damage: Tarp a roof, board windows, pump water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Contact your insurance agent or carrier immediately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Prepare a detailed inventory of damaged property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Keep all receipts for temporary repairs and additional living expenses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Why Work With Mocombe Financial?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We analyze your property risks to recommend appropriate coverage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Access to multiple carriers for competitive rates on commercial property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We help you understand replacement cost, coinsurance, and deductibles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Annual policy reviews to keep coverage in line with property values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Claims advocacy throughout the entire claims process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What Is Commercial Property Insurance?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Protects your business property — buildings, contents, and equipment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Covers loss from fire, theft, vandalism, wind, and other perils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Essential for any business with physical assets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Often purchased together with general liability as a Business Owner's Policy (BOP)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16099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37160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>
                <a:solidFill>
                  <a:srgbClr val="FFFFFF"/>
                </a:solidFill>
              </a:defRPr>
            </a:pPr>
            <a:r>
              <a:t>Ready to Get Started?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2743200"/>
            <a:ext cx="73152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lnSpc>
                <a:spcPts val="3200"/>
              </a:lnSpc>
              <a:defRPr sz="2000">
                <a:solidFill>
                  <a:srgbClr val="FFFFDC"/>
                </a:solidFill>
              </a:defRPr>
            </a:pPr>
            <a:r>
              <a:t>Call us at (888) 814-6346</a:t>
            </a:r>
            <a:br/>
            <a:r>
              <a:t>Email: Info@M-Fin.com</a:t>
            </a:r>
            <a:br/>
            <a:br/>
            <a:r>
              <a:t>Mocombe Financial Services</a:t>
            </a:r>
            <a:br/>
            <a:r>
              <a:t>Independent insurance brokerage since 2001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Building Coverage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Covers the physical structure where your business operates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Includes permanent fixtures, built-in equipment, and improvements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Tenant improvements and betterments if you lease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Covered at replacement cost or actual cash value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Ensure coverage amount reflects current construction costs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Business Personal Property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Covers contents inside your business: furniture, equipment, inventory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Includes computers, machinery, office supplies, and raw materials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Property of others in your care, custody, or control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Off-site property coverage for items away from your location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Keep an up-to-date inventory of all business property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Business Interruption Insurance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Replaces lost income if your business must close due to a covered loss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Covers ongoing expenses: rent, payroll, taxes, loan payments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Coverage period: Time needed to repair/reopen (typically 12-24 months)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Civil authority coverage: When government closes your area due to nearby damage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Essential for any business that would struggle to survive a prolonged closure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Equipment Breakdown Coverage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Covers mechanical and electrical breakdown of equipment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Includes HVAC, electrical panels, boilers, computers, production machinery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Not covered by standard property insurance (mechanical breakdown excluded)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Covers repair/replacement plus spoilage and business interruption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Critical for manufacturing, restaurants, and any technology-dependent business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Inland Marine Coverage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Covers property in transit or at locations other than your premises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Contractors equipment: Tools and equipment at job sites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Bailee coverage: Property of others in your care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Equipment dealers coverage for businesses that sell equipment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Essential for contractors, movers, and businesses with mobile assets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Replacement Cost vs. Actual Cash Value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Replacement cost: Pays to replace property at today's prices (no depreciation)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Actual cash value: Replacement cost minus depreciation (pays less for older items)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Replacement cost costs 10-20% more in premium but is worth it at claim time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Some policies offer replacement cost for buildings, ACV for contents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Functional replacement cost: Alternative for unique or obsolete property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Coinsurance Clause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Requires you to insure property to at least a specified percentage of its value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Typically 80-90% of replacement cost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If underinsured at claim time, you pay a penalty (partial payment)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Example: Insured at 60% of value, insurer pays only 75% of claim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Have property appraised regularly to avoid coinsurance penalties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