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Commercial Liability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Businesses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Policy Limits and Deductibles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 occurrence limit: Maximum paid for a single claim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Aggregate limit: Maximum paid for all claims in a policy year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limits: $1M/$2M, $2M/$4M, or $5M/$5M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Higher limits recommended for businesses with significant public exposure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Self-insured retention (SIR) vs. deductible — important distinction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Who Needs Commercial Liability?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Every business with a physical location (premises liability)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Businesses that sell products (products liability)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Businesses that perform work for clients (completed operations)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Businesses with a website or social media (advertising injury)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Virtually any business that interacts with the public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Common Exclusions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Intentional acts and expected or intended injury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Contractual liability assumed in a contract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Workers compensation and employer liability (separate policy)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Professional services (needs professional liability)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Pollution, asbestos, mold (needs environmental coverage)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Cyber/data breach (needs cyber liability coverage)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Risk Management Strategies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Regular safety inspections of premises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Document all customer interactions and contracts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Maintain clear signage warning of hazards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Quality control processes for products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 training on liability risk awareness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Contractual Liability and Hold Harmless Agreements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Many contracts require you to indemnify the other party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Hold harmless agreements transfer risk from one party to another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Your policy may cover contractual liability if contract is in writing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Review contracts carefully before signing — some have uninsurable provisions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Insurance certificate requirements specify coverage and limits needed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Additional Insured Endorsements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Extends coverage to other parties (e.g., landlord, general contractor)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Commonly required in leases and construction contracts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Primary and non-contributory language prevents disputes between insurers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Limited vs. broad form additional insured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Must be added by endorsement, not just certificate of insurance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Cost and Budgeting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General liability typically costs $300-$1,500 per year for small businesses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Premiums based on: industry, revenue, payroll, location, claims history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Higher-risk industries (construction, manufacturing) pay more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Umbrella coverage: $500-$2,000 per $1M of additional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Bundling with property insurance (BOP) saves 10-20%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compare coverage from multiple carriers to find the right fit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Expert guidance on policy limits, exclusions, and endorsements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 advocacy to protect your business during the claims process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policy reviews to adjust coverage as your business grows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you understand exactly what's covered — no surprises at claim time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Commercial Liability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Commercial liability insurance protects your business from third-party claims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legal defense costs, settlements, and judgments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any business that interacts with customers, clients, or the public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Often required by landlords, contracts, and professional licensing boards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General Liability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bodily injury and property damage to third parties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Premises liability: Slip and fall accidents at your business location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Products liability: Injury caused by products you sell or manufacture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Completed operations: Injury caused by work you completed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Personal and advertising injury: Libel, slander, copyright infringement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Products Liability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manufacturers, distributors, and retailers from claims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Design defects: Flaws in the product design that cause injury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Manufacturing defects: Errors during production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Failure to warn: Inadequate instructions or warnings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businesses that make, sell, or distribute products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Premises Liability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injuries that occur on your business property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Slip and falls, inadequate security, escalator/elevator accidents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Parking lot incidents and defective building conditions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Landlord and tenant responsibilities vary by lease agreement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Regular property inspections reduce claim risk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Umbrella Liability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Provides additional coverage beyond underlying general liability limits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Kicks in when underlying policy limits are exhausted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umbrella limits: $1 million to $10 million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Also extends to other underlying policies (auto, employers liability)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Cost-effective way to add significant liability protection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Completed Operations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claims arising from work you've already completed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Example: A roof you installed leaks six months later causing damage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statute of limitations varies by state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Tail coverage needed when switching from claims-made to occurrence policy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Important for contractors, manufacturers, and professional services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Personal and Advertising Injury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non-physical harm: libel, slander, defamation, slander of title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Copyright infringement in advertising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Invasion of privacy, false arrest, malicious prosecution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Increasingly important for digital businesses and social media presence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limits are typically included within general liability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Claims-Made vs. Occurrence Policies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Occurrence: Covers incidents that happen during the policy period, regardless of when claim is filed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Claims-made: Covers claims filed during the policy period, regardless of when incident occurred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Tail coverage extends the reporting period for claims-made policies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Nose coverage covers prior acts for claims-made policies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general liability is occurrence-based; professional liability is typically claims-made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