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Commercial Auto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Businesses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Fleet vs. Individual Policies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Fleet policy: Single policy covering multiple vehicles (typically 5+)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Individual policies: Separate policy per vehicle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Fleet policies offer: Consistent coverage, simplified administration, volume discounts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Schedule all vehicles on one policy to ensure consistent limits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Add and remove vehicles easily as your fleet changes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Who Can Drive Commercial Vehicles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List all authorized drivers on the policy schedule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Excluded drivers: Do not cover named individuals excluded from policy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MVR checks: Carriers review motor vehicle records for listed drivers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Driver training programs can reduce premiums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Update driver lists regularly as employees join or leave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State Requirements and DOT Compliance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Interstate vs. intrastate commerce affects requirements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DOT numbers and USDOT registration for commercial vehicles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Medical cards and drug testing for CDL drivers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Hours of service regulations for drivers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ELD (Electronic Logging Device) compliance for most commercial drivers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Cost and Rating Factors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Vehicle type and value: Trucks cost more than cars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Radius of operation: Local vs. long-haul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Driving records of listed drivers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mileage and types of goods transported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Claims history and loss experience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Common Exclusions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 use of personal vehicles (needs non-owned auto)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Vehicles over certain weight or size limits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Certain cargo types (hazardous materials, explosives)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Racing or speed contests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Intentional acts and illegal activities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compare commercial auto rates across multiple carriers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Expert classification guidance to avoid gaps or overpaying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help you choose the right coverage for your specific fleet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Claims advocacy and support throughout the process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policy reviews to adjust coverage as your business evolves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Commercial Auto Insurance?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Commercial auto insurance covers vehicles used for business purposes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Broader coverage than personal auto — higher limits, more protection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Required for any business that owns, leases, or uses vehicles for work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liability, physical damage, medical payments, and more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Who Needs Commercial Auto?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Businesses that own or lease vehicles (trucks, vans, cars, trailers)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Employees who drive their own vehicles for business errands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Delivery services, contractors, sales representatives, and service providers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Any business use of a vehicle beyond commuting to work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Personal auto policies exclude most business use of vehicles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Liability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bodily injury and property damage to others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Combined single limit (CSL): e.g., $1M total for all claims from one accident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Split limits: e.g., $500K/$500K/$500K (per person/per accident/property damage)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Minimum state limits are rarely enough for business use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Recommended: $1M+ combined single limit for most businesses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Physical Damage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Comprehensive: Theft, vandalism, fire, glass breakage, animals, weather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Collision: Damage from hitting another vehicle or object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limits based on actual cash value of the vehicle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Deductibles: $500-$2,500 for comprehensive and collision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Older, low-value vehicles may not need physical damage coverage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Hired and Non-Owned Auto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Hired auto: Covers vehicles you rent, lease, or borrow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Non-owned auto: Covers vehicles your employees use for business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Protects your business when an employee has an accident running an errand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Often combined as Hired and Non-Owned Auto Liability (HNOA)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gap filler for any business where employees drive for work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Cargo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goods and merchandise being transported in your vehicles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Different from general liability — covers the cargo itself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Common for movers, delivery services, and distributors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limits based on value of typical cargo shipment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High-value or specialized cargo may need separate inland marine policy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Medical Payments and PIP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Medical payments (MedPay): Covers medical expenses for driver and passengers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Personal injury protection (PIP): Required in no-fault states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PIP covers medical expenses, lost wages, and essential services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No-fault states: FL, MI, NY, and 9 others require PIP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Consider higher limits to cover gaps in health insurance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Garage Liability and Garagekeepers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Garage liability: For businesses that sell, service, or park vehicles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customer vehicles in your care, custody, or control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Garagekeepers: Covers damage to customer vehicles while at your business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Direct primary vs. direct excess garagekeepers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auto dealers, repair shops, and parking facilities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