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Business Travel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FFFFDC"/>
                </a:solidFill>
              </a:defRPr>
            </a:pPr>
            <a:r>
              <a:t>A Complete Guide for Employers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7315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Presented by Mocombe Financial Services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Annual Multi-Trip vs. Single-Trip Policies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multi-trip: Covers all business trips in a 12-month period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Best for frequent travelers (3+ trips per year)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Single-trip: Covers one specific trip from departure to return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policies are more cost-effective for regular travelers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Group policies can cover all employees traveling in a year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Duty of Care and Corporate Responsibility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Employers have a legal and moral duty to protect employees traveling for work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OSHA general duty clause applies to business travel safety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International travel: Know your obligations under local labor laws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Negligence claims can arise if employer fails to provide adequate travel protection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Travel insurance is a key component of a corporate duty of care program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International Travel Considerations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Different countries have different healthcare systems and costs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Visa requirements and medical clearance for certain destinations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Political instability, natural disasters, and health advisories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Schengen area visa insurance requirements for business travelers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CDC and WHO recommendations for travel vaccinations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Work With Mocombe Financial?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We help businesses design travel insurance programs that fit their needs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Access to top travel insurance carriers with global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Annual multi-trip, single-trip, and group policy options available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Expert guidance on duty of care and international travel requirements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Free travel insurance reviews to optimize coverage and costs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16099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371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FFFFFF"/>
                </a:solidFill>
              </a:defRPr>
            </a:pPr>
            <a:r>
              <a:t>Ready to Get Started?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lnSpc>
                <a:spcPts val="3200"/>
              </a:lnSpc>
              <a:defRPr sz="2000">
                <a:solidFill>
                  <a:srgbClr val="FFFFDC"/>
                </a:solidFill>
              </a:defRPr>
            </a:pPr>
            <a:r>
              <a:t>Call us at (888) 814-6346</a:t>
            </a:r>
            <a:br/>
            <a:r>
              <a:t>Email: Info@M-Fin.com</a:t>
            </a:r>
            <a:br/>
            <a:br/>
            <a:r>
              <a:t>Mocombe Financial Services</a:t>
            </a:r>
            <a:br/>
            <a:r>
              <a:t>Independent insurance brokerage since 2001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What Is Business Travel Insurance?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Business travel insurance covers employees when traveling for work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Protects against trip cancellations, medical emergencies, lost luggage, and more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Different from personal travel insurance — tailored for business needs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Essential for companies with employees who travel domestically or internationally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Why Businesses Need Travel Insurance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Corporate travel costs are significant — protect your investment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Employee health and safety is a duty of care responsibility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emergencies abroad can cost $50,000-$200,000+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Canceled trips, lost luggage, and delays can disrupt business operations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Demonstrates that your company values employee well-being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Trip Cancellation and Interruption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Trip cancellation: Reimburses pre-paid, non-refundable trip costs if trip is canceled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Covered reasons: Illness, injury, death of traveler or family member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Business-specific reasons: company financial default, jury duty, subpoena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Trip interruption: Coverage if trip is cut short and must return early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Cancel for any reason (CFAR) upgrade available with some carriers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Medical Coverage While Traveling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Covers medical emergencies that occur while traveling for business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Includes doctor visits, hospital stays, emergency surgery, prescriptions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evacuation: Transport to nearest adequate medical facility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Repatriation: Return of remains in case of death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Your standard health insurance may have limited or no coverage abroad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Medical Evacuation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Air ambulance transport to hospital capable of treating the condition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Typically $50,000-$500,000 in evacuation coverage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Escort for family member to accompany injured traveler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Return of dependent children if traveling with parent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evacuation can cost $50,000-$250,000 per incident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24/7 Travel Assistance Services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24-hour emergency hotline for medical, legal, and travel assistance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Medical referrals to English-speaking doctors and hospitals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Lost passport and document replacement assistance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Emergency cash transfer and wire service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Legal referral and interpreter services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Baggage Loss, Delay, and Damage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Lost luggage: Reimbursement for essential items while bags are located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Delayed baggage: Coverage for essentials if bags are delayed 12+ hours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Baggage damage: Repair or replacement of damaged luggage and contents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 limits: $500-$2,000 for baggage loss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Commercial airline liability limits are often very low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160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defRPr sz="2600" b="1">
                <a:solidFill>
                  <a:srgbClr val="FFFFFF"/>
                </a:solidFill>
              </a:defRPr>
            </a:pPr>
            <a:r>
              <a:t>Travel Delay Coverage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097280"/>
            <a:ext cx="76809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Reimburses additional expenses if travel is delayed (weather, mechanical, strikes)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Covered expenses: Meals, lodging, toiletries, phone calls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Typically kicks in after 6-12 hour delay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Daily limit: $150-$300 per day</a:t>
            </a:r>
          </a:p>
          <a:p>
            <a:pPr>
              <a:spcAft>
                <a:spcPts val="1200"/>
              </a:spcAft>
              <a:defRPr sz="1800">
                <a:solidFill>
                  <a:srgbClr val="1B1A1A"/>
                </a:solidFill>
              </a:defRPr>
            </a:pPr>
            <a:r>
              <a:t>Maximum: $500-$1,500 per trip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