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Builders Risk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FFFFDC"/>
                </a:solidFill>
              </a:defRPr>
            </a:pPr>
            <a:r>
              <a:t>A Complete Guide for Construction Projects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94360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Presented by Mocombe Financial Services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Policy Duration and Expiration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Coverage starts when construction begins or materials arrive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Coverage ends: Completion, occupancy, or policy expiration — whichever comes first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Typical policy term: 12 months (10-month minimum in some states)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Extensions available if project runs over schedule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Once building is occupied, switch to standard commercial property insurance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How Premiums Are Calculated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Premium based on: Total completed project value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Construction type: Wood frame is higher risk than steel/concrete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Location: Wildfire, wind, and crime risk factors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Project duration: Longer projects cost more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Deductible level: Higher deductibles lower the premium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Deductibles and Self-Insured Retention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Typical deductible: $1,000-$25,000 depending on project value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Named windstorm deductible: Often 1-5% of insured value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Earthquake deductible: Typically 5-10% of insured value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SIR (Self-Insured Retention): Common for large commercial projects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Named perils deductibles and all-other-perils deductibles may differ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Builders Risk vs. General Liability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Builders risk covers damage to the project itself (first-party property)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General liability covers injury or damage to third parties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Both are typically required on construction projects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Workers comp is also required for any employees on site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An umbrella policy provides additional coverage above all underlying policies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Claims Process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Document damage with photos and detailed descriptions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Secure the site to prevent further damage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Notify insurance carrier promptly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Mitigate damages — temporary repairs to protect from weather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Work with adjuster to complete a full claim submission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Why Work With Mocombe Financial?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We specialize in construction insurance for projects of all sizes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Access to multiple carriers with competitive builders risk rates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We help you identify all coverages needed for your specific project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Claims advocacy and support throughout the process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Free project insurance reviews to ensure adequate protection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Ready to Get Started?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ts val="3200"/>
              </a:lnSpc>
              <a:defRPr sz="2000">
                <a:solidFill>
                  <a:srgbClr val="FFFFDC"/>
                </a:solidFill>
              </a:defRPr>
            </a:pPr>
            <a:r>
              <a:t>Call us at (888) 814-6346</a:t>
            </a:r>
            <a:br/>
            <a:r>
              <a:t>Email: Info@M-Fin.com</a:t>
            </a:r>
            <a:br/>
            <a:br/>
            <a:r>
              <a:t>Mocombe Financial Services</a:t>
            </a:r>
            <a:br/>
            <a:r>
              <a:t>Independent insurance brokerage since 2001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What Is Builders Risk Insurance?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Builders risk insurance covers buildings under construction or renovation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Protects the structure, materials, equipment, and supplies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Unlike standard property insurance, it covers the unique risks of construction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Typically purchased by the property owner or general contractor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Who Needs Builders Risk?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Property owners constructing a new building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General contractors managing construction projects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Developers with multiple projects in progress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Homeowners doing major renovations or additions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Contract specifications often require builders risk coverage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What Builders Risk Covers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Course of construction: The building itself while under construction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Materials on-site: Lumber, drywall, roofing, plumbing, electrical supplies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Materials in transit: Supplies being delivered to the job site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Equipment and machinery temporarily at the site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Debris removal after a covered loss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Additional Coverages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Soft costs: Lost income, extended overhead, and additional interest if completion is delayed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Ordinance or law: Cost to meet current building codes when rebuilding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Scaffolding and temporary structures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Plans, drawings, and specifications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Reasonable protection measures (temporary fencing, tarps, security)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Course of Construction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the structure at every stage: foundation, framing, finishing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Policy limit should equal the completed value of the structure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Coverage automatically applies as construction progresses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If project value changes significantly, adjust the policy limit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Most policies are written on a replacement cost basis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Materials On-Site and In-Transit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Materials stored at the construction site are covered (subject to limits)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Materials in transit from supplier to job site have limited coverage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Theft prevention: Locked storage, lighting, and surveillance reduce risk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High-value materials (copper, wiring, fixtures) need special attention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Off-site storage may have lower coverage limits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Soft Cost and Delay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Soft costs: Interest on construction loans, lost rental income, extended permits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Delay in completion triggers soft cost coverage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Typical coverage period: 6-24 months from scheduled completion date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Essential for commercial projects with financing or pre-leased space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Without soft cost coverage, a fire could cost far more than the structure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Perils Covered and Excluded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Covered: Fire, lightning, wind, hail, theft, vandalism, explosion, vehicles/aircraft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Covered with endorsement: Earthquake, flood, sewer backup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Excluded: Wear and tear, defective workmanship, design errors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Excluded: Employee theft, mysterious disappearance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Earthquake and flood require separate policies or endorsements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